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31/03/2024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YT2YRAzr-k" TargetMode="External"/><Relationship Id="rId2" Type="http://schemas.openxmlformats.org/officeDocument/2006/relationships/hyperlink" Target="https://www.youtube.com/watch?v=uSf_TKmSyas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watch?v=Zye1yuMTg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C0E70E3-BFEE-7AC5-95B7-B85F3421F563}"/>
              </a:ext>
            </a:extLst>
          </p:cNvPr>
          <p:cNvSpPr txBox="1"/>
          <p:nvPr/>
        </p:nvSpPr>
        <p:spPr>
          <a:xfrm>
            <a:off x="1734346" y="3363304"/>
            <a:ext cx="8725342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2"/>
              </a:rPr>
              <a:t>A Guide to Hammer Types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 dirty="0">
                <a:hlinkClick r:id="rId3"/>
              </a:rPr>
              <a:t>The 101 On Screwdrivers (youtube.com)</a:t>
            </a:r>
            <a:endParaRPr lang="en-US" sz="2400" dirty="0"/>
          </a:p>
          <a:p>
            <a:pPr marL="342900" indent="-342900" algn="ctr">
              <a:buFont typeface="Arial"/>
              <a:buChar char="•"/>
            </a:pPr>
            <a:r>
              <a:rPr lang="en-US" sz="2400">
                <a:hlinkClick r:id="rId4"/>
              </a:rPr>
              <a:t>Types of Screwdrivers and their uses | DIY Tools (youtube.com)</a:t>
            </a:r>
            <a:endParaRPr lang="en-GB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07F9A5-BD34-45DF-8C34-F84E3A643049}"/>
              </a:ext>
            </a:extLst>
          </p:cNvPr>
          <p:cNvSpPr txBox="1"/>
          <p:nvPr/>
        </p:nvSpPr>
        <p:spPr>
          <a:xfrm>
            <a:off x="2212258" y="926716"/>
            <a:ext cx="9366441" cy="112370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AE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الدرس الحادي عشر: عرض فيديو للطلاب لخطوات استخدام المفك واستخدام المطرقة نظريا مع مراعاة الامن والسلامة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F760C8-FADA-4324-A0F1-726ABA51B091}">
  <ds:schemaRefs>
    <ds:schemaRef ds:uri="9b9aab31-0c16-4346-9c38-04415f4a4d2d"/>
    <ds:schemaRef ds:uri="e9b5038c-8b9f-4961-9fe9-ef55901a200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30EBDC-8691-403A-B118-BC3CB216F638}">
  <ds:schemaRefs>
    <ds:schemaRef ds:uri="9b9aab31-0c16-4346-9c38-04415f4a4d2d"/>
    <ds:schemaRef ds:uri="e9b5038c-8b9f-4961-9fe9-ef55901a2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Mansoor Mohammed Nasser AlFarsi</dc:creator>
  <cp:lastModifiedBy>Mansoor Mohammed Nasser AlFarsi</cp:lastModifiedBy>
  <cp:revision>54</cp:revision>
  <dcterms:created xsi:type="dcterms:W3CDTF">2023-05-01T10:02:06Z</dcterms:created>
  <dcterms:modified xsi:type="dcterms:W3CDTF">2024-03-31T11:10:14Z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